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7"/>
  </p:notesMasterIdLst>
  <p:sldIdLst>
    <p:sldId id="314" r:id="rId5"/>
    <p:sldId id="396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DDC Hardware" panose="02000000000000000000" pitchFamily="2" charset="77"/>
      <p:regular r:id="rId12"/>
    </p:embeddedFont>
    <p:embeddedFont>
      <p:font typeface="DDC Hardware Condensed" panose="02000000000000000000" pitchFamily="2" charset="77"/>
      <p:regular r:id="rId13"/>
    </p:embeddedFont>
    <p:embeddedFont>
      <p:font typeface="DDC Hardware Regular" panose="02000000000000000000" pitchFamily="2" charset="77"/>
      <p:regular r:id="rId14"/>
    </p:embeddedFont>
  </p:embeddedFontLst>
  <p:defaultTextStyle>
    <a:defPPr>
      <a:defRPr lang="en-GB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eran Cornwall" initials="KC" lastIdx="6" clrIdx="0">
    <p:extLst>
      <p:ext uri="{19B8F6BF-5375-455C-9EA6-DF929625EA0E}">
        <p15:presenceInfo xmlns:p15="http://schemas.microsoft.com/office/powerpoint/2012/main" userId="S::kcornwall@spartaglobal.com::d85967ea-611e-45ef-864e-88f322f6e6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2246"/>
    <a:srgbClr val="FF5589"/>
    <a:srgbClr val="66317D"/>
    <a:srgbClr val="DB0022"/>
    <a:srgbClr val="E33661"/>
    <a:srgbClr val="E43660"/>
    <a:srgbClr val="F5D301"/>
    <a:srgbClr val="31173C"/>
    <a:srgbClr val="FFFFFF"/>
    <a:srgbClr val="7E3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ACD69-E507-1246-8180-3E8088BEDF0C}" v="2281" dt="2019-12-17T18:35:49.292"/>
    <p1510:client id="{4F15E648-3D2B-40D8-AE14-083F08442712}" v="16" dt="2019-12-17T20:46:56.361"/>
    <p1510:client id="{6416F3B2-A6B0-4658-82EB-2317517302B7}" v="75" dt="2021-01-22T13:40:58.722"/>
    <p1510:client id="{71D6965D-D488-421F-B362-7A3C5A3B2730}" v="10" dt="2021-01-22T19:02:50.275"/>
    <p1510:client id="{CDF45E30-30FD-4E9B-B45C-B3D54C16E5F5}" v="479" dt="2019-12-17T17:23:28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87ACD-B718-7045-B248-DCC32D91570B}" type="datetimeFigureOut">
              <a:rPr lang="en-US" smtClean="0"/>
              <a:t>1/22/21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9E13F-433F-BC4F-AA3D-ED5992CE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17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503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15579B-7099-ED49-8767-4DDB37FDADAF}"/>
              </a:ext>
            </a:extLst>
          </p:cNvPr>
          <p:cNvSpPr/>
          <p:nvPr userDrawn="1"/>
        </p:nvSpPr>
        <p:spPr>
          <a:xfrm>
            <a:off x="-19880" y="-39511"/>
            <a:ext cx="119271" cy="6876000"/>
          </a:xfrm>
          <a:prstGeom prst="rect">
            <a:avLst/>
          </a:prstGeom>
          <a:solidFill>
            <a:srgbClr val="E3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DF86DD-BFA3-874B-8C09-FFFE6A64A9D2}"/>
              </a:ext>
            </a:extLst>
          </p:cNvPr>
          <p:cNvSpPr/>
          <p:nvPr userDrawn="1"/>
        </p:nvSpPr>
        <p:spPr>
          <a:xfrm rot="5400000">
            <a:off x="6038252" y="713987"/>
            <a:ext cx="128747" cy="12245007"/>
          </a:xfrm>
          <a:prstGeom prst="rect">
            <a:avLst/>
          </a:prstGeom>
          <a:solidFill>
            <a:srgbClr val="E3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10" name="Picture 9" descr="A store inside of a building&#10;&#10;Description automatically generated">
            <a:extLst>
              <a:ext uri="{FF2B5EF4-FFF2-40B4-BE49-F238E27FC236}">
                <a16:creationId xmlns:a16="http://schemas.microsoft.com/office/drawing/2014/main" id="{7FAA0E14-DE2B-EF48-BA12-F66777F98D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" y="10"/>
            <a:ext cx="12191980" cy="6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2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15579B-7099-ED49-8767-4DDB37FDADAF}"/>
              </a:ext>
            </a:extLst>
          </p:cNvPr>
          <p:cNvSpPr/>
          <p:nvPr userDrawn="1"/>
        </p:nvSpPr>
        <p:spPr>
          <a:xfrm>
            <a:off x="-19880" y="-39511"/>
            <a:ext cx="119271" cy="6876000"/>
          </a:xfrm>
          <a:prstGeom prst="rect">
            <a:avLst/>
          </a:prstGeom>
          <a:solidFill>
            <a:srgbClr val="8B2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DF86DD-BFA3-874B-8C09-FFFE6A64A9D2}"/>
              </a:ext>
            </a:extLst>
          </p:cNvPr>
          <p:cNvSpPr/>
          <p:nvPr userDrawn="1"/>
        </p:nvSpPr>
        <p:spPr>
          <a:xfrm rot="5400000">
            <a:off x="6038252" y="713987"/>
            <a:ext cx="128747" cy="12245007"/>
          </a:xfrm>
          <a:prstGeom prst="rect">
            <a:avLst/>
          </a:prstGeom>
          <a:solidFill>
            <a:srgbClr val="8B2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999886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tore inside of a building&#10;&#10;Description automatically generated">
            <a:extLst>
              <a:ext uri="{FF2B5EF4-FFF2-40B4-BE49-F238E27FC236}">
                <a16:creationId xmlns:a16="http://schemas.microsoft.com/office/drawing/2014/main" id="{B5CA97DC-FD15-DD46-8E2B-E58D78C164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" y="10"/>
            <a:ext cx="12191980" cy="68579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15579B-7099-ED49-8767-4DDB37FDADAF}"/>
              </a:ext>
            </a:extLst>
          </p:cNvPr>
          <p:cNvSpPr/>
          <p:nvPr userDrawn="1"/>
        </p:nvSpPr>
        <p:spPr>
          <a:xfrm>
            <a:off x="-19880" y="-39511"/>
            <a:ext cx="119271" cy="6876000"/>
          </a:xfrm>
          <a:prstGeom prst="rect">
            <a:avLst/>
          </a:prstGeom>
          <a:solidFill>
            <a:srgbClr val="8B2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DF86DD-BFA3-874B-8C09-FFFE6A64A9D2}"/>
              </a:ext>
            </a:extLst>
          </p:cNvPr>
          <p:cNvSpPr/>
          <p:nvPr userDrawn="1"/>
        </p:nvSpPr>
        <p:spPr>
          <a:xfrm rot="5400000">
            <a:off x="6038252" y="713987"/>
            <a:ext cx="128747" cy="12245007"/>
          </a:xfrm>
          <a:prstGeom prst="rect">
            <a:avLst/>
          </a:prstGeom>
          <a:solidFill>
            <a:srgbClr val="8B2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3832957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15579B-7099-ED49-8767-4DDB37FDADAF}"/>
              </a:ext>
            </a:extLst>
          </p:cNvPr>
          <p:cNvSpPr/>
          <p:nvPr userDrawn="1"/>
        </p:nvSpPr>
        <p:spPr>
          <a:xfrm>
            <a:off x="-19880" y="-39511"/>
            <a:ext cx="119271" cy="6876000"/>
          </a:xfrm>
          <a:prstGeom prst="rect">
            <a:avLst/>
          </a:prstGeom>
          <a:solidFill>
            <a:srgbClr val="7E3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DF86DD-BFA3-874B-8C09-FFFE6A64A9D2}"/>
              </a:ext>
            </a:extLst>
          </p:cNvPr>
          <p:cNvSpPr/>
          <p:nvPr userDrawn="1"/>
        </p:nvSpPr>
        <p:spPr>
          <a:xfrm rot="5400000">
            <a:off x="6038252" y="713987"/>
            <a:ext cx="128747" cy="12245007"/>
          </a:xfrm>
          <a:prstGeom prst="rect">
            <a:avLst/>
          </a:prstGeom>
          <a:solidFill>
            <a:srgbClr val="7E3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2264145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15579B-7099-ED49-8767-4DDB37FDADAF}"/>
              </a:ext>
            </a:extLst>
          </p:cNvPr>
          <p:cNvSpPr/>
          <p:nvPr userDrawn="1"/>
        </p:nvSpPr>
        <p:spPr>
          <a:xfrm>
            <a:off x="-19880" y="-39511"/>
            <a:ext cx="119271" cy="6876000"/>
          </a:xfrm>
          <a:prstGeom prst="rect">
            <a:avLst/>
          </a:prstGeom>
          <a:solidFill>
            <a:srgbClr val="7E3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DF86DD-BFA3-874B-8C09-FFFE6A64A9D2}"/>
              </a:ext>
            </a:extLst>
          </p:cNvPr>
          <p:cNvSpPr/>
          <p:nvPr userDrawn="1"/>
        </p:nvSpPr>
        <p:spPr>
          <a:xfrm rot="5400000">
            <a:off x="6038252" y="713987"/>
            <a:ext cx="128747" cy="12245007"/>
          </a:xfrm>
          <a:prstGeom prst="rect">
            <a:avLst/>
          </a:prstGeom>
          <a:solidFill>
            <a:srgbClr val="7E3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10" name="Picture 9" descr="A store inside of a building&#10;&#10;Description automatically generated">
            <a:extLst>
              <a:ext uri="{FF2B5EF4-FFF2-40B4-BE49-F238E27FC236}">
                <a16:creationId xmlns:a16="http://schemas.microsoft.com/office/drawing/2014/main" id="{97E1E069-A673-7142-9A40-638DB81350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" y="10"/>
            <a:ext cx="12191980" cy="6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22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15579B-7099-ED49-8767-4DDB37FDADAF}"/>
              </a:ext>
            </a:extLst>
          </p:cNvPr>
          <p:cNvSpPr/>
          <p:nvPr userDrawn="1"/>
        </p:nvSpPr>
        <p:spPr>
          <a:xfrm>
            <a:off x="-19880" y="-39511"/>
            <a:ext cx="119271" cy="6876000"/>
          </a:xfrm>
          <a:prstGeom prst="rect">
            <a:avLst/>
          </a:prstGeom>
          <a:solidFill>
            <a:srgbClr val="7E3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DF86DD-BFA3-874B-8C09-FFFE6A64A9D2}"/>
              </a:ext>
            </a:extLst>
          </p:cNvPr>
          <p:cNvSpPr/>
          <p:nvPr userDrawn="1"/>
        </p:nvSpPr>
        <p:spPr>
          <a:xfrm rot="5400000">
            <a:off x="6038252" y="713987"/>
            <a:ext cx="128747" cy="12245007"/>
          </a:xfrm>
          <a:prstGeom prst="rect">
            <a:avLst/>
          </a:prstGeom>
          <a:solidFill>
            <a:srgbClr val="7E3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3733171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168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89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5587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26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37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DDC Hardware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latin typeface="DDC Hardware" panose="02000000000000000000" pitchFamily="2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4652B019-30F8-844D-A39D-54B4EA537E11}"/>
              </a:ext>
            </a:extLst>
          </p:cNvPr>
          <p:cNvSpPr/>
          <p:nvPr userDrawn="1"/>
        </p:nvSpPr>
        <p:spPr>
          <a:xfrm flipH="1">
            <a:off x="7248698" y="46039"/>
            <a:ext cx="4943303" cy="6858000"/>
          </a:xfrm>
          <a:prstGeom prst="rtTriangle">
            <a:avLst/>
          </a:prstGeom>
          <a:solidFill>
            <a:srgbClr val="E33661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0D95BEFC-5E73-D545-A5B9-21D3762292DD}"/>
              </a:ext>
            </a:extLst>
          </p:cNvPr>
          <p:cNvSpPr/>
          <p:nvPr userDrawn="1"/>
        </p:nvSpPr>
        <p:spPr>
          <a:xfrm flipH="1">
            <a:off x="8610600" y="1824963"/>
            <a:ext cx="3581400" cy="5079076"/>
          </a:xfrm>
          <a:prstGeom prst="rtTriangle">
            <a:avLst/>
          </a:prstGeom>
          <a:solidFill>
            <a:srgbClr val="8B2246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79D82EB-639B-0542-937D-6D5B280785F3}"/>
              </a:ext>
            </a:extLst>
          </p:cNvPr>
          <p:cNvSpPr/>
          <p:nvPr userDrawn="1"/>
        </p:nvSpPr>
        <p:spPr>
          <a:xfrm flipH="1">
            <a:off x="9825645" y="3509964"/>
            <a:ext cx="2366355" cy="3394075"/>
          </a:xfrm>
          <a:prstGeom prst="rtTriangle">
            <a:avLst/>
          </a:prstGeom>
          <a:solidFill>
            <a:srgbClr val="31173C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15579B-7099-ED49-8767-4DDB37FDADAF}"/>
              </a:ext>
            </a:extLst>
          </p:cNvPr>
          <p:cNvSpPr/>
          <p:nvPr userDrawn="1"/>
        </p:nvSpPr>
        <p:spPr>
          <a:xfrm>
            <a:off x="-19880" y="-39511"/>
            <a:ext cx="119271" cy="6876000"/>
          </a:xfrm>
          <a:prstGeom prst="rect">
            <a:avLst/>
          </a:prstGeom>
          <a:solidFill>
            <a:srgbClr val="E3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DF86DD-BFA3-874B-8C09-FFFE6A64A9D2}"/>
              </a:ext>
            </a:extLst>
          </p:cNvPr>
          <p:cNvSpPr/>
          <p:nvPr userDrawn="1"/>
        </p:nvSpPr>
        <p:spPr>
          <a:xfrm rot="5400000">
            <a:off x="6038252" y="713987"/>
            <a:ext cx="128747" cy="12245007"/>
          </a:xfrm>
          <a:prstGeom prst="rect">
            <a:avLst/>
          </a:prstGeom>
          <a:solidFill>
            <a:srgbClr val="E3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22/01/2021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67" r:id="rId2"/>
    <p:sldLayoutId id="2147483672" r:id="rId3"/>
    <p:sldLayoutId id="2147483677" r:id="rId4"/>
    <p:sldLayoutId id="2147483678" r:id="rId5"/>
    <p:sldLayoutId id="2147483673" r:id="rId6"/>
    <p:sldLayoutId id="2147483674" r:id="rId7"/>
    <p:sldLayoutId id="2147483661" r:id="rId8"/>
    <p:sldLayoutId id="2147483662" r:id="rId9"/>
    <p:sldLayoutId id="2147483681" r:id="rId10"/>
    <p:sldLayoutId id="2147483675" r:id="rId11"/>
    <p:sldLayoutId id="2147483680" r:id="rId12"/>
    <p:sldLayoutId id="2147483676" r:id="rId13"/>
    <p:sldLayoutId id="2147483682" r:id="rId14"/>
    <p:sldLayoutId id="2147483683" r:id="rId1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DC Hardware" panose="02000000000000000000" pitchFamily="2" charset="77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DC Hardware" panose="02000000000000000000" pitchFamily="2" charset="77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DC Hardware" panose="02000000000000000000" pitchFamily="2" charset="77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DC Hardware" panose="02000000000000000000" pitchFamily="2" charset="77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DC Hardware" panose="02000000000000000000" pitchFamily="2" charset="77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DC Hardware" panose="02000000000000000000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49498536-344E-ED4D-974F-1AE8A959D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4515" y="702484"/>
            <a:ext cx="3064410" cy="11134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94192F-629D-1C4A-A5C1-AB65CCB2071F}"/>
              </a:ext>
            </a:extLst>
          </p:cNvPr>
          <p:cNvSpPr txBox="1"/>
          <p:nvPr/>
        </p:nvSpPr>
        <p:spPr>
          <a:xfrm>
            <a:off x="8805313" y="4583151"/>
            <a:ext cx="9743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DDC Hardware" panose="02000000000000000000" pitchFamily="2" charset="77"/>
              </a:rPr>
              <a:t>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94F3D-7D2C-46FF-9199-09250E2273B4}"/>
              </a:ext>
            </a:extLst>
          </p:cNvPr>
          <p:cNvSpPr txBox="1"/>
          <p:nvPr/>
        </p:nvSpPr>
        <p:spPr>
          <a:xfrm>
            <a:off x="8327408" y="2718757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DDC Hardware" panose="02000000000000000000" pitchFamily="2" charset="77"/>
              </a:rPr>
              <a:t>stream</a:t>
            </a:r>
          </a:p>
        </p:txBody>
      </p:sp>
    </p:spTree>
    <p:extLst>
      <p:ext uri="{BB962C8B-B14F-4D97-AF65-F5344CB8AC3E}">
        <p14:creationId xmlns:p14="http://schemas.microsoft.com/office/powerpoint/2010/main" val="1012382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ED2FE9-233E-0645-8B72-BE9E47F05B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993" y="1006719"/>
            <a:ext cx="5646821" cy="11339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3B708F-9393-7B40-AEDE-D850D9387BEE}"/>
              </a:ext>
            </a:extLst>
          </p:cNvPr>
          <p:cNvSpPr txBox="1"/>
          <p:nvPr/>
        </p:nvSpPr>
        <p:spPr>
          <a:xfrm>
            <a:off x="6498440" y="2520658"/>
            <a:ext cx="70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DDC Hardware Condensed" panose="02000000000000000000" pitchFamily="2" charset="77"/>
              </a:rPr>
              <a:t>2#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6A25E-225A-D949-B636-E53F22E544E6}"/>
              </a:ext>
            </a:extLst>
          </p:cNvPr>
          <p:cNvSpPr txBox="1"/>
          <p:nvPr/>
        </p:nvSpPr>
        <p:spPr>
          <a:xfrm>
            <a:off x="6498440" y="3485441"/>
            <a:ext cx="70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DDC Hardware Condensed" panose="02000000000000000000" pitchFamily="2" charset="77"/>
              </a:rPr>
              <a:t>3#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4F206-0B2A-F84C-A275-996A0E3AE317}"/>
              </a:ext>
            </a:extLst>
          </p:cNvPr>
          <p:cNvSpPr txBox="1"/>
          <p:nvPr/>
        </p:nvSpPr>
        <p:spPr>
          <a:xfrm>
            <a:off x="6498440" y="4475602"/>
            <a:ext cx="70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DDC Hardware Condensed" panose="02000000000000000000" pitchFamily="2" charset="77"/>
              </a:rPr>
              <a:t>4#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F5D28D-47D2-0E4E-A911-110AAE561AA5}"/>
              </a:ext>
            </a:extLst>
          </p:cNvPr>
          <p:cNvSpPr txBox="1"/>
          <p:nvPr/>
        </p:nvSpPr>
        <p:spPr>
          <a:xfrm>
            <a:off x="6498440" y="5496533"/>
            <a:ext cx="70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DDC Hardware Condensed" panose="02000000000000000000" pitchFamily="2" charset="77"/>
              </a:rPr>
              <a:t>5#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C12B95-46FC-634E-89DE-D83B83EC0EC0}"/>
              </a:ext>
            </a:extLst>
          </p:cNvPr>
          <p:cNvSpPr/>
          <p:nvPr/>
        </p:nvSpPr>
        <p:spPr>
          <a:xfrm>
            <a:off x="5838461" y="172225"/>
            <a:ext cx="122712" cy="662643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E18474-D990-274D-B4AB-A8C9DA501D82}"/>
              </a:ext>
            </a:extLst>
          </p:cNvPr>
          <p:cNvSpPr txBox="1"/>
          <p:nvPr/>
        </p:nvSpPr>
        <p:spPr>
          <a:xfrm>
            <a:off x="6372821" y="184167"/>
            <a:ext cx="5715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DDC Hardware" panose="02000000000000000000" pitchFamily="2" charset="77"/>
              </a:rPr>
              <a:t>CANDIDATE SUMMARY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2E630-3346-734B-AD30-F8599C684E4D}"/>
              </a:ext>
            </a:extLst>
          </p:cNvPr>
          <p:cNvSpPr txBox="1"/>
          <p:nvPr/>
        </p:nvSpPr>
        <p:spPr>
          <a:xfrm>
            <a:off x="890123" y="125981"/>
            <a:ext cx="4248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DDC Hardware" panose="02000000000000000000" pitchFamily="2" charset="77"/>
              </a:rPr>
              <a:t>introductions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BDA518-B4BE-5D48-9F56-0A59C0C1649C}"/>
              </a:ext>
            </a:extLst>
          </p:cNvPr>
          <p:cNvSpPr txBox="1"/>
          <p:nvPr/>
        </p:nvSpPr>
        <p:spPr>
          <a:xfrm>
            <a:off x="158438" y="1027786"/>
            <a:ext cx="551407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rgbClr val="FFFFFF"/>
              </a:buClr>
            </a:pPr>
            <a:endParaRPr lang="en-GB" dirty="0">
              <a:latin typeface="DDC Hardware Regular" panose="02000000000000000000" pitchFamily="2" charset="77"/>
            </a:endParaRPr>
          </a:p>
          <a:p>
            <a:pPr algn="ctr">
              <a:buClr>
                <a:srgbClr val="FFFFFF"/>
              </a:buClr>
            </a:pPr>
            <a:r>
              <a:rPr lang="en-GB" dirty="0">
                <a:solidFill>
                  <a:srgbClr val="E33661"/>
                </a:solidFill>
                <a:latin typeface="DDC Hardware Regular"/>
              </a:rPr>
              <a:t>Aaron Banjoko</a:t>
            </a:r>
          </a:p>
          <a:p>
            <a:pPr algn="ctr"/>
            <a:r>
              <a:rPr lang="en-GB" dirty="0">
                <a:latin typeface="DDC Hardware Regular"/>
              </a:rPr>
              <a:t>BEng Electronics and </a:t>
            </a:r>
            <a:endParaRPr lang="en-GB" dirty="0"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en-GB" dirty="0">
                <a:latin typeface="DDC Hardware Regular"/>
              </a:rPr>
              <a:t>Communications Engineering 2:1</a:t>
            </a:r>
            <a:endParaRPr lang="en-GB" dirty="0">
              <a:cs typeface="Calibri"/>
            </a:endParaRPr>
          </a:p>
          <a:p>
            <a:pPr>
              <a:buClr>
                <a:srgbClr val="FFFFFF"/>
              </a:buClr>
            </a:pPr>
            <a:endParaRPr lang="en-GB" dirty="0">
              <a:latin typeface="DDC Hardware Regular"/>
            </a:endParaRPr>
          </a:p>
          <a:p>
            <a:pPr>
              <a:buClr>
                <a:srgbClr val="FFFFFF"/>
              </a:buClr>
            </a:pPr>
            <a:endParaRPr lang="en-GB" dirty="0">
              <a:latin typeface="DDC Hardware Regular"/>
            </a:endParaRPr>
          </a:p>
          <a:p>
            <a:pPr>
              <a:buClr>
                <a:srgbClr val="FFFFFF"/>
              </a:buClr>
            </a:pPr>
            <a:endParaRPr lang="en-GB" dirty="0">
              <a:latin typeface="DDC Hardware Regular" panose="02000000000000000000" pitchFamily="2" charset="77"/>
            </a:endParaRPr>
          </a:p>
          <a:p>
            <a:pPr>
              <a:buClr>
                <a:srgbClr val="FFFFFF"/>
              </a:buClr>
            </a:pPr>
            <a:endParaRPr lang="en-GB" dirty="0">
              <a:solidFill>
                <a:srgbClr val="E33661"/>
              </a:solidFill>
              <a:latin typeface="DDC Hardware Regular" panose="02000000000000000000" pitchFamily="2" charset="77"/>
            </a:endParaRPr>
          </a:p>
          <a:p>
            <a:pPr>
              <a:buClr>
                <a:srgbClr val="FFFFFF"/>
              </a:buClr>
            </a:pPr>
            <a:endParaRPr lang="en-GB" dirty="0">
              <a:latin typeface="DDC Hardware Regular" panose="02000000000000000000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BD5EB1-6113-4449-B15E-398837452221}"/>
              </a:ext>
            </a:extLst>
          </p:cNvPr>
          <p:cNvSpPr/>
          <p:nvPr/>
        </p:nvSpPr>
        <p:spPr>
          <a:xfrm>
            <a:off x="6715188" y="2225740"/>
            <a:ext cx="5073240" cy="43503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>
                <a:ea typeface="+mn-lt"/>
                <a:cs typeface="+mn-lt"/>
              </a:rPr>
              <a:t>Aaron is an extraordinary creative thinker with a </a:t>
            </a:r>
            <a:r>
              <a:rPr lang="en-GB" dirty="0">
                <a:ea typeface="+mn-lt"/>
                <a:cs typeface="+mn-lt"/>
              </a:rPr>
              <a:t>powerful drive towards creative solutions and problem solving. With a 2:1 in BEng Electronics and Communications from the University of Sheffield, he has developed a mindset that is independent, responsible and reliable. Additionally, his strong desire to learn led him to base his final year project on developing android applications measuring 4G network parameters.</a:t>
            </a:r>
          </a:p>
          <a:p>
            <a:pPr algn="ctr">
              <a:lnSpc>
                <a:spcPct val="107000"/>
              </a:lnSpc>
            </a:pPr>
            <a:r>
              <a:rPr lang="en-GB" dirty="0">
                <a:ea typeface="+mn-lt"/>
                <a:cs typeface="+mn-lt"/>
              </a:rPr>
              <a:t>An enthusiastic learner with great teamwork skills, his positive nature naturally acts as a catalyst to develop the potential in his colleagues. A passion for music composition and gaming developed remarkable perseverance and astounding mindset for crisis management.</a:t>
            </a:r>
            <a:endParaRPr lang="en-GB"/>
          </a:p>
        </p:txBody>
      </p:sp>
      <p:pic>
        <p:nvPicPr>
          <p:cNvPr id="2" name="Picture 4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2B933C81-D7C6-4906-B264-BD9220F0B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43" r="1143" b="8992"/>
          <a:stretch/>
        </p:blipFill>
        <p:spPr>
          <a:xfrm>
            <a:off x="1499546" y="2312893"/>
            <a:ext cx="2839256" cy="414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88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5C339"/>
      </a:accent1>
      <a:accent2>
        <a:srgbClr val="EBA91C"/>
      </a:accent2>
      <a:accent3>
        <a:srgbClr val="E33660"/>
      </a:accent3>
      <a:accent4>
        <a:srgbClr val="93244A"/>
      </a:accent4>
      <a:accent5>
        <a:srgbClr val="411F4F"/>
      </a:accent5>
      <a:accent6>
        <a:srgbClr val="1B0D1C"/>
      </a:accent6>
      <a:hlink>
        <a:srgbClr val="0563C1"/>
      </a:hlink>
      <a:folHlink>
        <a:srgbClr val="3D9BF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B9DAFD5A3BE841A8C512EE543EFD13" ma:contentTypeVersion="13" ma:contentTypeDescription="Create a new document." ma:contentTypeScope="" ma:versionID="8f14896c661f0e2e153ccf0d5f548e88">
  <xsd:schema xmlns:xsd="http://www.w3.org/2001/XMLSchema" xmlns:xs="http://www.w3.org/2001/XMLSchema" xmlns:p="http://schemas.microsoft.com/office/2006/metadata/properties" xmlns:ns2="6292cffe-a264-48cd-a2c8-65350280a8ba" xmlns:ns3="91af20cc-6020-4279-8abf-0ebc48e99448" targetNamespace="http://schemas.microsoft.com/office/2006/metadata/properties" ma:root="true" ma:fieldsID="175661a9a9b036fe3ce644749f84a962" ns2:_="" ns3:_="">
    <xsd:import namespace="6292cffe-a264-48cd-a2c8-65350280a8ba"/>
    <xsd:import namespace="91af20cc-6020-4279-8abf-0ebc48e994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_Flow_SignoffStatu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92cffe-a264-48cd-a2c8-65350280a8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Flow_SignoffStatus" ma:index="18" nillable="true" ma:displayName="Sign-off status" ma:internalName="Sign_x002d_off_x0020_status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af20cc-6020-4279-8abf-0ebc48e9944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6292cffe-a264-48cd-a2c8-65350280a8ba" xsi:nil="true"/>
  </documentManagement>
</p:properties>
</file>

<file path=customXml/itemProps1.xml><?xml version="1.0" encoding="utf-8"?>
<ds:datastoreItem xmlns:ds="http://schemas.openxmlformats.org/officeDocument/2006/customXml" ds:itemID="{98D0CFA8-5B18-456C-868E-752715681A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284872-EAC0-4AF0-B3FD-7A2725E55319}">
  <ds:schemaRefs>
    <ds:schemaRef ds:uri="6292cffe-a264-48cd-a2c8-65350280a8ba"/>
    <ds:schemaRef ds:uri="91af20cc-6020-4279-8abf-0ebc48e9944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7FD9BF9-F1E6-457B-91D4-A7F8CAD48E8A}">
  <ds:schemaRefs>
    <ds:schemaRef ds:uri="23f089c4-72ee-4241-b438-3551f3bda8ee"/>
    <ds:schemaRef ds:uri="360a3be9-819f-4a93-b81e-c6c1d42ca7a9"/>
    <ds:schemaRef ds:uri="6292cffe-a264-48cd-a2c8-65350280a8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</TotalTime>
  <Words>130</Words>
  <Application>Microsoft Macintosh PowerPoint</Application>
  <PresentationFormat>Widescreen</PresentationFormat>
  <Paragraphs>17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DDC Hardware</vt:lpstr>
      <vt:lpstr>Arial</vt:lpstr>
      <vt:lpstr>DDC Hardware Condensed</vt:lpstr>
      <vt:lpstr>Calibri</vt:lpstr>
      <vt:lpstr>DDC Hardware Regular</vt:lpstr>
      <vt:lpstr>office theme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Kieran Cornwall</dc:creator>
  <cp:keywords/>
  <dc:description/>
  <cp:lastModifiedBy>Aaron Banjoko</cp:lastModifiedBy>
  <cp:revision>38</cp:revision>
  <dcterms:created xsi:type="dcterms:W3CDTF">2019-04-12T08:24:33Z</dcterms:created>
  <dcterms:modified xsi:type="dcterms:W3CDTF">2021-01-22T19:09:37Z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0x0101005EB9DAFD5A3BE841A8C512EE543EFD13</vt:lpwstr>
  </property>
  <property fmtid="{D5CDD505-2E9C-101B-9397-08002B2CF9AE}" pid="3" name="AuthorIds_UIVersion_23040">
    <vt:lpwstr>29</vt:lpwstr>
  </property>
</Properties>
</file>